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3" r:id="rId5"/>
    <p:sldId id="257" r:id="rId6"/>
    <p:sldId id="261" r:id="rId7"/>
    <p:sldId id="268" r:id="rId8"/>
    <p:sldId id="264" r:id="rId9"/>
    <p:sldId id="266" r:id="rId10"/>
    <p:sldId id="2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93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8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7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5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4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5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D338A31-AFD5-40BC-815F-6DFD8410259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D53407E-3BA5-462F-83AA-B6F16519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Boundary%20Ball%20LPlan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Spectrum%20Checklists.do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ovement%20Framework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apple.com/us/album/pachelbel-canon-in-d/522888823?i=52288931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SEL%20Creative%20Dance%20Lesson%202022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oving%20Green%20Going%20Gree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DC21-20E0-474E-847D-24822C2F1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Divergent Discovery Unleashes the Creative – “Dance Free”</a:t>
            </a:r>
            <a:br>
              <a:rPr lang="en-US" sz="5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660F6-AD58-4305-97BB-BD73D9DA1A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CFBA4-31CB-473F-B627-77851EE68634}"/>
              </a:ext>
            </a:extLst>
          </p:cNvPr>
          <p:cNvSpPr txBox="1"/>
          <p:nvPr/>
        </p:nvSpPr>
        <p:spPr>
          <a:xfrm>
            <a:off x="2800322" y="4176225"/>
            <a:ext cx="65021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Fran Cleland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Coordinator of Health and Physical Education Teacher Certification Program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F43DBF7-858C-4E4A-A0AA-A7469AE9E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1A98DD0-F65D-4713-B4AD-2FDBB1A21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Kinesiology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and Physical Education Teacher Certification Division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54B807-A651-42BB-A057-CB82DA4C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861" y="696085"/>
            <a:ext cx="2689915" cy="1571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10B65F-88A4-4122-9BB7-7078FAE22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130" y="3124200"/>
            <a:ext cx="1550847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7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6722-EBDA-47C6-837E-9D19B354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hlinkClick r:id="rId2" action="ppaction://hlinkfile"/>
              </a:rPr>
              <a:t>Boundary Ball Lesson Plan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DEB77-9F05-4075-8870-1586D8314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0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an Dancing in her 30's">
            <a:hlinkClick r:id="" action="ppaction://media"/>
            <a:extLst>
              <a:ext uri="{FF2B5EF4-FFF2-40B4-BE49-F238E27FC236}">
                <a16:creationId xmlns:a16="http://schemas.microsoft.com/office/drawing/2014/main" id="{CA445A37-DA2A-49DE-A19E-A7DCF385FA94}"/>
              </a:ext>
            </a:extLst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86656" y="804672"/>
            <a:ext cx="3702495" cy="5071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0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E0378F-EE68-4AAA-815E-19BAE8970812}"/>
              </a:ext>
            </a:extLst>
          </p:cNvPr>
          <p:cNvSpPr txBox="1"/>
          <p:nvPr/>
        </p:nvSpPr>
        <p:spPr>
          <a:xfrm>
            <a:off x="1776746" y="2467584"/>
            <a:ext cx="97292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Creative dance has been defined as a movement form through which students can express an idea, thought or feeling (Cone &amp; Cone, 2012). 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Creative dance fosters students’ ability to express and communicate their ideas, understand and know themselves and their world, and develop their movement skills (Cone &amp; Cone, 2012).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AEF6CD-7540-404B-820B-00346497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834" y="985860"/>
            <a:ext cx="8761413" cy="706964"/>
          </a:xfrm>
        </p:spPr>
        <p:txBody>
          <a:bodyPr/>
          <a:lstStyle/>
          <a:p>
            <a:pPr>
              <a:tabLst>
                <a:tab pos="1487488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Frances E. Cleland Donnelly </a:t>
            </a:r>
            <a:r>
              <a:rPr lang="en-US" sz="2000" dirty="0">
                <a:solidFill>
                  <a:srgbClr val="FFC000"/>
                </a:solidFill>
              </a:rPr>
              <a:t>&amp; Vicki </a:t>
            </a:r>
            <a:r>
              <a:rPr lang="en-US" sz="2000" dirty="0" err="1">
                <a:solidFill>
                  <a:srgbClr val="FFC000"/>
                </a:solidFill>
              </a:rPr>
              <a:t>Faden</a:t>
            </a:r>
            <a:r>
              <a:rPr lang="en-US" sz="2000" dirty="0">
                <a:solidFill>
                  <a:srgbClr val="FFC000"/>
                </a:solidFill>
              </a:rPr>
              <a:t> Millar (2019) Moving Green, Going Green: An Interdisciplinary Creative Dance Experience, Journal of Physical Education, Recreation &amp; Dance, 90:8, 20-33, DOI: 10.1080/07303084.2019.1637304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750114-ADAD-44D0-8A0F-7D409BCF8A79}"/>
              </a:ext>
            </a:extLst>
          </p:cNvPr>
          <p:cNvSpPr txBox="1"/>
          <p:nvPr/>
        </p:nvSpPr>
        <p:spPr>
          <a:xfrm>
            <a:off x="963168" y="2167116"/>
            <a:ext cx="955852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3200" b="1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IVERGENT PRODUCTION  - STYLE H</a:t>
            </a:r>
            <a:endParaRPr lang="en-US" sz="36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Symphony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u="sng" dirty="0"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Purpose of Style</a:t>
            </a:r>
            <a:r>
              <a:rPr lang="en-US" sz="3600" dirty="0"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:  To engage students in discovering multiple responses to a given problem or question.</a:t>
            </a:r>
            <a:endParaRPr lang="en-US" sz="4400" dirty="0">
              <a:effectLst/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3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6197-29BA-4EDE-8253-EB7017AE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&amp; Student Prerequisite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276D-81AE-437D-8A09-04677739B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Knowledge of the Movement Framework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9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nitor, television, indoor, screen&#10;&#10;Description automatically generated">
            <a:extLst>
              <a:ext uri="{FF2B5EF4-FFF2-40B4-BE49-F238E27FC236}">
                <a16:creationId xmlns:a16="http://schemas.microsoft.com/office/drawing/2014/main" id="{E614230F-E68E-44C1-A0C5-64E50CDB3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2651"/>
            <a:ext cx="12192000" cy="72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8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stage&#10;&#10;Description automatically generated">
            <a:extLst>
              <a:ext uri="{FF2B5EF4-FFF2-40B4-BE49-F238E27FC236}">
                <a16:creationId xmlns:a16="http://schemas.microsoft.com/office/drawing/2014/main" id="{D8284D62-C471-294C-9DD7-25FA384A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3072"/>
            <a:ext cx="12192000" cy="76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8"/>
    </mc:Choice>
    <mc:Fallback xmlns="">
      <p:transition spd="slow" advTm="893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5CDC-8803-4FC0-B63E-AD2AA32E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C1071-98C7-4E75-B659-DD9582B3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three different ways to sit in your chair</a:t>
            </a:r>
          </a:p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change the position of your chair</a:t>
            </a:r>
          </a:p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balance and make shapes an any body part you choose</a:t>
            </a:r>
          </a:p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perform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3 chair positions</a:t>
            </a:r>
          </a:p>
        </p:txBody>
      </p:sp>
    </p:spTree>
    <p:extLst>
      <p:ext uri="{BB962C8B-B14F-4D97-AF65-F5344CB8AC3E}">
        <p14:creationId xmlns:p14="http://schemas.microsoft.com/office/powerpoint/2010/main" val="401257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9D60-30C8-437A-9EF5-DB2E14ED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62B11-B3C6-4ED5-83BE-8191349E5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 Creative Dance Lesson 2022.docx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1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FBED-99FC-426D-AD9F-B4E1AB68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415C-E5EE-4AD6-BEA5-0379678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Moving Green Going Green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42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</TotalTime>
  <Words>221</Words>
  <Application>Microsoft Office PowerPoint</Application>
  <PresentationFormat>Widescreen</PresentationFormat>
  <Paragraphs>22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Symphony</vt:lpstr>
      <vt:lpstr>Times New Roman</vt:lpstr>
      <vt:lpstr>Wingdings 3</vt:lpstr>
      <vt:lpstr>Ion Boardroom</vt:lpstr>
      <vt:lpstr>Divergent Discovery Unleashes the Creative – “Dance Free” </vt:lpstr>
      <vt:lpstr>Frances E. Cleland Donnelly &amp; Vicki Faden Millar (2019) Moving Green, Going Green: An Interdisciplinary Creative Dance Experience, Journal of Physical Education, Recreation &amp; Dance, 90:8, 20-33, DOI: 10.1080/07303084.2019.1637304</vt:lpstr>
      <vt:lpstr>PowerPoint Presentation</vt:lpstr>
      <vt:lpstr>Teacher &amp; Student Prerequisite Knowledge</vt:lpstr>
      <vt:lpstr>PowerPoint Presentation</vt:lpstr>
      <vt:lpstr>PowerPoint Presentation</vt:lpstr>
      <vt:lpstr>Your turn!</vt:lpstr>
      <vt:lpstr>PowerPoint Presentation</vt:lpstr>
      <vt:lpstr>PowerPoint Presentation</vt:lpstr>
      <vt:lpstr>Boundary Ball Lesson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Divergent Discovery Unleashes the Creative – “Dance Free”</dc:title>
  <dc:creator>Cleland, Frances</dc:creator>
  <cp:lastModifiedBy>Cleland, Frances</cp:lastModifiedBy>
  <cp:revision>8</cp:revision>
  <dcterms:created xsi:type="dcterms:W3CDTF">2022-03-24T14:40:22Z</dcterms:created>
  <dcterms:modified xsi:type="dcterms:W3CDTF">2022-03-27T16:04:35Z</dcterms:modified>
</cp:coreProperties>
</file>